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a8c0e980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a8c0e980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a8c0e980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a8c0e980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a8c0e980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a8c0e980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a8c0e980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a8c0e980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a8c0e980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a8c0e980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a8c0e98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a8c0e98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a8c0e980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a8c0e980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a8c0e980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a8c0e980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a8c0e980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a8c0e980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ACTIVIDAD EN CLASES ANÁLISIS SITIO WEB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https://bicium.cl/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776450"/>
            <a:ext cx="8520600" cy="27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WEB DEDICADA A MANTENCIÓN DE BICICLETAS CON DISEÑO APARENTEMENTE SIMPLE, PERO UNA VEZ HECHO DIFERENTES TIPOS DE ANÁLISIS NOS ENCONTRAMOS LA COMPLEJIDAD DEL MISMO. </a:t>
            </a:r>
            <a:endParaRPr sz="2000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000"/>
              <a:t>PODEMOS OBSERVAR DIFERENTES ESTRUCTURAS Y FORMAS DE AGRUPACIÓN DE ELEMENTOS. Y EN GENERAL UNA BUENA ESTRUCTURACIÓN DEL SITIO. </a:t>
            </a:r>
            <a:endParaRPr sz="2000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2000"/>
              <a:t>SOPHÍA LÓPEZ</a:t>
            </a:r>
            <a:endParaRPr b="1" sz="2000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2000"/>
              <a:t>CRISTÓBAL ZURITA</a:t>
            </a:r>
            <a:endParaRPr b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0" y="0"/>
            <a:ext cx="38347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600" y="0"/>
            <a:ext cx="5116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5">
            <a:alphaModFix/>
          </a:blip>
          <a:srcRect b="44930" l="0" r="0" t="0"/>
          <a:stretch/>
        </p:blipFill>
        <p:spPr>
          <a:xfrm>
            <a:off x="125600" y="2311000"/>
            <a:ext cx="3707350" cy="2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46975" y="34425"/>
            <a:ext cx="3000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25" y="3343500"/>
            <a:ext cx="4225575" cy="169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5" y="243725"/>
            <a:ext cx="9021075" cy="44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5742"/>
            <a:ext cx="9144001" cy="413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211"/>
            <a:ext cx="9143999" cy="4983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272"/>
            <a:ext cx="9143998" cy="511255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7760125" y="2902025"/>
            <a:ext cx="989100" cy="39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0" y="0"/>
            <a:ext cx="8132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3550025" y="1876650"/>
            <a:ext cx="2074800" cy="2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3340525" y="4890300"/>
            <a:ext cx="2074800" cy="2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986"/>
            <a:ext cx="9144001" cy="514032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989200" y="1635400"/>
            <a:ext cx="2074800" cy="2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372950" y="4890300"/>
            <a:ext cx="2074800" cy="2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590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Accesibilidad al Contenido Web </a:t>
            </a:r>
            <a:r>
              <a:rPr lang="es-419" sz="1200">
                <a:solidFill>
                  <a:srgbClr val="202122"/>
                </a:solidFill>
                <a:highlight>
                  <a:srgbClr val="FFFFFF"/>
                </a:highlight>
              </a:rPr>
              <a:t>W3C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5" y="572700"/>
            <a:ext cx="9074276" cy="41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 rot="10799503">
            <a:off x="2868077" y="801689"/>
            <a:ext cx="2074800" cy="2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552"/>
            <a:ext cx="9144001" cy="501639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 rot="10799503">
            <a:off x="4192927" y="537964"/>
            <a:ext cx="2074800" cy="2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